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1"/>
  </p:sldMasterIdLst>
  <p:notesMasterIdLst>
    <p:notesMasterId r:id="rId11"/>
  </p:notesMasterIdLst>
  <p:handoutMasterIdLst>
    <p:handoutMasterId r:id="rId12"/>
  </p:handoutMasterIdLst>
  <p:sldIdLst>
    <p:sldId id="295" r:id="rId2"/>
    <p:sldId id="290" r:id="rId3"/>
    <p:sldId id="292" r:id="rId4"/>
    <p:sldId id="294" r:id="rId5"/>
    <p:sldId id="291" r:id="rId6"/>
    <p:sldId id="298" r:id="rId7"/>
    <p:sldId id="299" r:id="rId8"/>
    <p:sldId id="296" r:id="rId9"/>
    <p:sldId id="297"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C48"/>
    <a:srgbClr val="2C2D39"/>
    <a:srgbClr val="242630"/>
    <a:srgbClr val="2A1F43"/>
    <a:srgbClr val="0C1B43"/>
    <a:srgbClr val="000000"/>
    <a:srgbClr val="1D2225"/>
    <a:srgbClr val="F8F8F8"/>
    <a:srgbClr val="363C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551" autoAdjust="0"/>
  </p:normalViewPr>
  <p:slideViewPr>
    <p:cSldViewPr snapToGrid="0" snapToObjects="1">
      <p:cViewPr varScale="1">
        <p:scale>
          <a:sx n="78" d="100"/>
          <a:sy n="78" d="100"/>
        </p:scale>
        <p:origin x="878" y="67"/>
      </p:cViewPr>
      <p:guideLst/>
    </p:cSldViewPr>
  </p:slideViewPr>
  <p:notesTextViewPr>
    <p:cViewPr>
      <p:scale>
        <a:sx n="1" d="1"/>
        <a:sy n="1" d="1"/>
      </p:scale>
      <p:origin x="0" y="0"/>
    </p:cViewPr>
  </p:notesTextViewPr>
  <p:notesViewPr>
    <p:cSldViewPr snapToGrid="0" snapToObjects="1">
      <p:cViewPr varScale="1">
        <p:scale>
          <a:sx n="86" d="100"/>
          <a:sy n="86" d="100"/>
        </p:scale>
        <p:origin x="2416" y="21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5A2E05-2C6E-484E-9BB1-366C90717B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2043844-B7FE-EC43-89AA-8831B859F9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B138B2-18CD-1D41-89B0-ADB5F3BA92A3}" type="datetimeFigureOut">
              <a:rPr lang="en-US" smtClean="0"/>
              <a:t>11/11/2024</a:t>
            </a:fld>
            <a:endParaRPr lang="en-US" dirty="0"/>
          </a:p>
        </p:txBody>
      </p:sp>
      <p:sp>
        <p:nvSpPr>
          <p:cNvPr id="4" name="Footer Placeholder 3">
            <a:extLst>
              <a:ext uri="{FF2B5EF4-FFF2-40B4-BE49-F238E27FC236}">
                <a16:creationId xmlns:a16="http://schemas.microsoft.com/office/drawing/2014/main" id="{BFAC2EDC-03FB-D147-9BAA-37FCFF988C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8E195D-E935-D746-A5D1-61E2EBF7EF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57D167-9BB5-2048-9DDA-7DF8E5D94DC9}" type="slidenum">
              <a:rPr lang="en-US" smtClean="0"/>
              <a:t>‹#›</a:t>
            </a:fld>
            <a:endParaRPr lang="en-US" dirty="0"/>
          </a:p>
        </p:txBody>
      </p:sp>
    </p:spTree>
    <p:extLst>
      <p:ext uri="{BB962C8B-B14F-4D97-AF65-F5344CB8AC3E}">
        <p14:creationId xmlns:p14="http://schemas.microsoft.com/office/powerpoint/2010/main" val="29775121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7A355-8776-CB43-838E-ED9EE2F8390B}" type="datetimeFigureOut">
              <a:rPr lang="en-US" smtClean="0"/>
              <a:t>11/11/2024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03FA8-A3F3-7640-B13D-36C73B3E5587}" type="slidenum">
              <a:rPr lang="en-US" smtClean="0"/>
              <a:t>‹#›</a:t>
            </a:fld>
            <a:endParaRPr lang="en-US" dirty="0"/>
          </a:p>
        </p:txBody>
      </p:sp>
    </p:spTree>
    <p:extLst>
      <p:ext uri="{BB962C8B-B14F-4D97-AF65-F5344CB8AC3E}">
        <p14:creationId xmlns:p14="http://schemas.microsoft.com/office/powerpoint/2010/main" val="3220178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1</a:t>
            </a:fld>
            <a:endParaRPr lang="en-US" dirty="0"/>
          </a:p>
        </p:txBody>
      </p:sp>
    </p:spTree>
    <p:extLst>
      <p:ext uri="{BB962C8B-B14F-4D97-AF65-F5344CB8AC3E}">
        <p14:creationId xmlns:p14="http://schemas.microsoft.com/office/powerpoint/2010/main" val="1085124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3</a:t>
            </a:fld>
            <a:endParaRPr lang="en-US" dirty="0"/>
          </a:p>
        </p:txBody>
      </p:sp>
    </p:spTree>
    <p:extLst>
      <p:ext uri="{BB962C8B-B14F-4D97-AF65-F5344CB8AC3E}">
        <p14:creationId xmlns:p14="http://schemas.microsoft.com/office/powerpoint/2010/main" val="1827009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8</a:t>
            </a:fld>
            <a:endParaRPr lang="en-US" dirty="0"/>
          </a:p>
        </p:txBody>
      </p:sp>
    </p:spTree>
    <p:extLst>
      <p:ext uri="{BB962C8B-B14F-4D97-AF65-F5344CB8AC3E}">
        <p14:creationId xmlns:p14="http://schemas.microsoft.com/office/powerpoint/2010/main" val="3871818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62CB9073-1A97-EF48-93BC-E626B884D79B}"/>
              </a:ext>
            </a:extLst>
          </p:cNvPr>
          <p:cNvSpPr>
            <a:spLocks noGrp="1"/>
          </p:cNvSpPr>
          <p:nvPr>
            <p:ph type="pic" sz="quarter" idx="14"/>
          </p:nvPr>
        </p:nvSpPr>
        <p:spPr>
          <a:xfrm>
            <a:off x="-9249" y="-4352"/>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solidFill>
            <a:schemeClr val="tx1"/>
          </a:solidFill>
        </p:spPr>
        <p:txBody>
          <a:bodyPr wrap="square">
            <a:noAutofit/>
          </a:bodyPr>
          <a:lstStyle/>
          <a:p>
            <a:r>
              <a:rPr lang="en-US"/>
              <a:t>Click icon to add picture</a:t>
            </a:r>
            <a:endParaRPr lang="en-US" dirty="0"/>
          </a:p>
        </p:txBody>
      </p:sp>
      <p:sp>
        <p:nvSpPr>
          <p:cNvPr id="12" name="Text Placeholder 2">
            <a:extLst>
              <a:ext uri="{FF2B5EF4-FFF2-40B4-BE49-F238E27FC236}">
                <a16:creationId xmlns:a16="http://schemas.microsoft.com/office/drawing/2014/main" id="{63A7554C-2E3E-454F-9E07-C38195D4CF32}"/>
              </a:ext>
            </a:extLst>
          </p:cNvPr>
          <p:cNvSpPr>
            <a:spLocks noGrp="1"/>
          </p:cNvSpPr>
          <p:nvPr>
            <p:ph type="body" idx="13" hasCustomPrompt="1"/>
          </p:nvPr>
        </p:nvSpPr>
        <p:spPr>
          <a:xfrm>
            <a:off x="838200" y="4561873"/>
            <a:ext cx="10515600" cy="703135"/>
          </a:xfrm>
        </p:spPr>
        <p:txBody>
          <a:bodyPr lIns="91440" rIns="91440" anchor="ctr">
            <a:normAutofit/>
          </a:bodyPr>
          <a:lstStyle>
            <a:lvl1pPr marL="0" indent="0" algn="l">
              <a:lnSpc>
                <a:spcPct val="150000"/>
              </a:lnSpc>
              <a:buNone/>
              <a:defRPr sz="2400" b="1" i="0" cap="all" spc="600" baseline="0">
                <a:solidFill>
                  <a:schemeClr val="bg1"/>
                </a:solidFill>
                <a:latin typeface="MingLiU" panose="02020509000000000000" pitchFamily="49" charset="-120"/>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dirty="0">
                <a:latin typeface="Meiryo UI" panose="020B0604030504040204" pitchFamily="50" charset="-128"/>
                <a:ea typeface="Meiryo UI" panose="020B0604030504040204" pitchFamily="50" charset="-128"/>
              </a:rPr>
              <a:t>Subtitle</a:t>
            </a:r>
            <a:endParaRPr lang="ja-JP" altLang="en-US" dirty="0">
              <a:latin typeface="Meiryo UI" panose="020B0604030504040204" pitchFamily="50" charset="-128"/>
              <a:ea typeface="Meiryo UI" panose="020B0604030504040204" pitchFamily="50" charset="-128"/>
            </a:endParaRPr>
          </a:p>
        </p:txBody>
      </p:sp>
      <p:sp>
        <p:nvSpPr>
          <p:cNvPr id="18" name="Title 1">
            <a:extLst>
              <a:ext uri="{FF2B5EF4-FFF2-40B4-BE49-F238E27FC236}">
                <a16:creationId xmlns:a16="http://schemas.microsoft.com/office/drawing/2014/main" id="{E3ED0903-C4AC-F843-878E-D66CB7BFB0E9}"/>
              </a:ext>
            </a:extLst>
          </p:cNvPr>
          <p:cNvSpPr>
            <a:spLocks noGrp="1"/>
          </p:cNvSpPr>
          <p:nvPr>
            <p:ph type="title" hasCustomPrompt="1"/>
          </p:nvPr>
        </p:nvSpPr>
        <p:spPr>
          <a:xfrm>
            <a:off x="838200" y="2373294"/>
            <a:ext cx="7709488" cy="1927810"/>
          </a:xfrm>
        </p:spPr>
        <p:txBody>
          <a:bodyPr lIns="91440" rIns="91440">
            <a:noAutofit/>
          </a:bodyPr>
          <a:lstStyle>
            <a:lvl1pPr algn="l">
              <a:defRPr sz="13800" b="1" i="0" spc="150" baseline="0">
                <a:solidFill>
                  <a:schemeClr val="bg1"/>
                </a:solidFill>
                <a:latin typeface="MingLiU" panose="02020509000000000000" pitchFamily="49" charset="-120"/>
                <a:ea typeface="MingLiU" panose="02020509000000000000" pitchFamily="49" charset="-120"/>
              </a:defRPr>
            </a:lvl1pPr>
          </a:lstStyle>
          <a:p>
            <a:r>
              <a:rPr lang="en-US" dirty="0"/>
              <a:t>Title</a:t>
            </a:r>
          </a:p>
        </p:txBody>
      </p:sp>
      <p:sp>
        <p:nvSpPr>
          <p:cNvPr id="22" name="Right Triangle 21">
            <a:extLst>
              <a:ext uri="{FF2B5EF4-FFF2-40B4-BE49-F238E27FC236}">
                <a16:creationId xmlns:a16="http://schemas.microsoft.com/office/drawing/2014/main" id="{EF81B901-913B-5741-A4AC-B5819DACFCDF}"/>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3" name="Right Triangle 22">
            <a:extLst>
              <a:ext uri="{FF2B5EF4-FFF2-40B4-BE49-F238E27FC236}">
                <a16:creationId xmlns:a16="http://schemas.microsoft.com/office/drawing/2014/main" id="{8FDD99BC-FCD1-D541-9FE6-03E39F2856C6}"/>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1" name="Oval 22">
            <a:extLst>
              <a:ext uri="{FF2B5EF4-FFF2-40B4-BE49-F238E27FC236}">
                <a16:creationId xmlns:a16="http://schemas.microsoft.com/office/drawing/2014/main" id="{CA93CC85-EFC8-994A-9ADB-8DEE2579AAF9}"/>
              </a:ext>
            </a:extLst>
          </p:cNvPr>
          <p:cNvSpPr/>
          <p:nvPr userDrawn="1"/>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37436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C551932-EED2-CB48-969B-F9308DFE265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51" name="Title 1">
            <a:extLst>
              <a:ext uri="{FF2B5EF4-FFF2-40B4-BE49-F238E27FC236}">
                <a16:creationId xmlns:a16="http://schemas.microsoft.com/office/drawing/2014/main" id="{ADEF5424-A6E0-A345-9A75-92E71E45923E}"/>
              </a:ext>
            </a:extLst>
          </p:cNvPr>
          <p:cNvSpPr>
            <a:spLocks noGrp="1"/>
          </p:cNvSpPr>
          <p:nvPr>
            <p:ph type="title"/>
          </p:nvPr>
        </p:nvSpPr>
        <p:spPr>
          <a:xfrm>
            <a:off x="830269" y="168721"/>
            <a:ext cx="10523531"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grpSp>
        <p:nvGrpSpPr>
          <p:cNvPr id="52" name="Group 51">
            <a:extLst>
              <a:ext uri="{FF2B5EF4-FFF2-40B4-BE49-F238E27FC236}">
                <a16:creationId xmlns:a16="http://schemas.microsoft.com/office/drawing/2014/main" id="{2D2069D9-A96F-DD4A-B6CB-C29449020E71}"/>
              </a:ext>
            </a:extLst>
          </p:cNvPr>
          <p:cNvGrpSpPr/>
          <p:nvPr userDrawn="1"/>
        </p:nvGrpSpPr>
        <p:grpSpPr>
          <a:xfrm>
            <a:off x="0" y="-10162"/>
            <a:ext cx="12192000" cy="6868162"/>
            <a:chOff x="0" y="-10162"/>
            <a:chExt cx="12192000" cy="6868162"/>
          </a:xfrm>
        </p:grpSpPr>
        <p:sp>
          <p:nvSpPr>
            <p:cNvPr id="53" name="Right Triangle 52">
              <a:extLst>
                <a:ext uri="{FF2B5EF4-FFF2-40B4-BE49-F238E27FC236}">
                  <a16:creationId xmlns:a16="http://schemas.microsoft.com/office/drawing/2014/main" id="{44CFA19C-5DA0-774B-AFF3-36921EACACDD}"/>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4" name="Right Triangle 53">
              <a:extLst>
                <a:ext uri="{FF2B5EF4-FFF2-40B4-BE49-F238E27FC236}">
                  <a16:creationId xmlns:a16="http://schemas.microsoft.com/office/drawing/2014/main" id="{D9F82FBA-46B0-A844-AE24-E839A52F2A42}"/>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cxnSp>
        <p:nvCxnSpPr>
          <p:cNvPr id="56" name="Straight Connector 55">
            <a:extLst>
              <a:ext uri="{FF2B5EF4-FFF2-40B4-BE49-F238E27FC236}">
                <a16:creationId xmlns:a16="http://schemas.microsoft.com/office/drawing/2014/main" id="{639370BE-395F-E946-A985-43E0B2F007A7}"/>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7EC358B-2232-784F-B64F-E210A64AF153}"/>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8" name="Oval 22">
            <a:extLst>
              <a:ext uri="{FF2B5EF4-FFF2-40B4-BE49-F238E27FC236}">
                <a16:creationId xmlns:a16="http://schemas.microsoft.com/office/drawing/2014/main" id="{5C8304CD-638B-A244-8BB2-5827EFC0BE18}"/>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DFFD9DF-9E1C-4765-BCE6-B273DEE1F564}"/>
              </a:ext>
            </a:extLst>
          </p:cNvPr>
          <p:cNvSpPr>
            <a:spLocks noGrp="1"/>
          </p:cNvSpPr>
          <p:nvPr>
            <p:ph sz="quarter" idx="10"/>
          </p:nvPr>
        </p:nvSpPr>
        <p:spPr>
          <a:xfrm>
            <a:off x="830263" y="1266825"/>
            <a:ext cx="10531474"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2429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ntent ">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55188DA-8D2D-EE45-B63B-68389D618B8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a:stretch/>
        </p:blipFill>
        <p:spPr>
          <a:xfrm>
            <a:off x="12700" y="-4352"/>
            <a:ext cx="6618160" cy="6862352"/>
          </a:xfrm>
          <a:prstGeom prst="rect">
            <a:avLst/>
          </a:prstGeom>
        </p:spPr>
      </p:pic>
      <p:sp>
        <p:nvSpPr>
          <p:cNvPr id="6" name="Right Triangle 5">
            <a:extLst>
              <a:ext uri="{FF2B5EF4-FFF2-40B4-BE49-F238E27FC236}">
                <a16:creationId xmlns:a16="http://schemas.microsoft.com/office/drawing/2014/main" id="{49DD1090-E08C-414F-B909-F960029978CC}"/>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9" name="Title 1">
            <a:extLst>
              <a:ext uri="{FF2B5EF4-FFF2-40B4-BE49-F238E27FC236}">
                <a16:creationId xmlns:a16="http://schemas.microsoft.com/office/drawing/2014/main" id="{42AACF99-BFF2-EF4D-905B-698BF1366208}"/>
              </a:ext>
            </a:extLst>
          </p:cNvPr>
          <p:cNvSpPr>
            <a:spLocks noGrp="1"/>
          </p:cNvSpPr>
          <p:nvPr>
            <p:ph type="title"/>
          </p:nvPr>
        </p:nvSpPr>
        <p:spPr>
          <a:xfrm>
            <a:off x="830269" y="168721"/>
            <a:ext cx="4858575"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sp>
        <p:nvSpPr>
          <p:cNvPr id="20" name="Oval 22">
            <a:extLst>
              <a:ext uri="{FF2B5EF4-FFF2-40B4-BE49-F238E27FC236}">
                <a16:creationId xmlns:a16="http://schemas.microsoft.com/office/drawing/2014/main" id="{E86DEBE5-E80B-624F-85DC-B53B9841EF52}"/>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ight Triangle 23">
            <a:extLst>
              <a:ext uri="{FF2B5EF4-FFF2-40B4-BE49-F238E27FC236}">
                <a16:creationId xmlns:a16="http://schemas.microsoft.com/office/drawing/2014/main" id="{2498330F-989F-C743-B682-3B45105A64F9}"/>
              </a:ext>
            </a:extLst>
          </p:cNvPr>
          <p:cNvSpPr/>
          <p:nvPr userDrawn="1"/>
        </p:nvSpPr>
        <p:spPr>
          <a:xfrm rot="10800000">
            <a:off x="5800596" y="-435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5" name="Picture Placeholder 10">
            <a:extLst>
              <a:ext uri="{FF2B5EF4-FFF2-40B4-BE49-F238E27FC236}">
                <a16:creationId xmlns:a16="http://schemas.microsoft.com/office/drawing/2014/main" id="{4BFA0C42-6D2A-FE45-B00F-C3FE723B69B9}"/>
              </a:ext>
            </a:extLst>
          </p:cNvPr>
          <p:cNvSpPr>
            <a:spLocks noGrp="1"/>
          </p:cNvSpPr>
          <p:nvPr>
            <p:ph type="pic" sz="quarter" idx="14"/>
          </p:nvPr>
        </p:nvSpPr>
        <p:spPr>
          <a:xfrm>
            <a:off x="6638925" y="-4352"/>
            <a:ext cx="5553075" cy="6862352"/>
          </a:xfrm>
          <a:solidFill>
            <a:schemeClr val="accent1"/>
          </a:solidFill>
        </p:spPr>
        <p:txBody>
          <a:bodyPr/>
          <a:lstStyle/>
          <a:p>
            <a:r>
              <a:rPr lang="en-US"/>
              <a:t>Click icon to add picture</a:t>
            </a:r>
            <a:endParaRPr lang="en-US" dirty="0"/>
          </a:p>
        </p:txBody>
      </p:sp>
      <p:cxnSp>
        <p:nvCxnSpPr>
          <p:cNvPr id="26" name="Straight Connector 25">
            <a:extLst>
              <a:ext uri="{FF2B5EF4-FFF2-40B4-BE49-F238E27FC236}">
                <a16:creationId xmlns:a16="http://schemas.microsoft.com/office/drawing/2014/main" id="{DD7A153A-DE47-5845-9FBA-5E84842262CB}"/>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470FEE8-FCFE-D34B-AC0A-D33499171CF5}"/>
              </a:ext>
            </a:extLst>
          </p:cNvPr>
          <p:cNvCxnSpPr>
            <a:cxnSpLocks/>
          </p:cNvCxnSpPr>
          <p:nvPr userDrawn="1"/>
        </p:nvCxnSpPr>
        <p:spPr>
          <a:xfrm>
            <a:off x="5235260"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 name="Date Placeholder 4">
            <a:extLst>
              <a:ext uri="{FF2B5EF4-FFF2-40B4-BE49-F238E27FC236}">
                <a16:creationId xmlns:a16="http://schemas.microsoft.com/office/drawing/2014/main" id="{F88E3020-67F3-4319-8D6D-AF959AE4492B}"/>
              </a:ext>
            </a:extLst>
          </p:cNvPr>
          <p:cNvSpPr>
            <a:spLocks noGrp="1"/>
          </p:cNvSpPr>
          <p:nvPr>
            <p:ph type="dt" sz="half" idx="15"/>
          </p:nvPr>
        </p:nvSpPr>
        <p:spPr/>
        <p:txBody>
          <a:bodyPr/>
          <a:lstStyle/>
          <a:p>
            <a:fld id="{81B73CA7-3CCD-504D-B97A-835A2330CDB2}" type="datetimeFigureOut">
              <a:rPr lang="en-US" smtClean="0"/>
              <a:pPr/>
              <a:t>11/11/2024</a:t>
            </a:fld>
            <a:endParaRPr lang="en-US" dirty="0"/>
          </a:p>
        </p:txBody>
      </p:sp>
      <p:sp>
        <p:nvSpPr>
          <p:cNvPr id="7" name="Footer Placeholder 6">
            <a:extLst>
              <a:ext uri="{FF2B5EF4-FFF2-40B4-BE49-F238E27FC236}">
                <a16:creationId xmlns:a16="http://schemas.microsoft.com/office/drawing/2014/main" id="{C8332DD3-414D-426E-BB83-A7CE934174B6}"/>
              </a:ext>
            </a:extLst>
          </p:cNvPr>
          <p:cNvSpPr>
            <a:spLocks noGrp="1"/>
          </p:cNvSpPr>
          <p:nvPr>
            <p:ph type="ftr" sz="quarter" idx="16"/>
          </p:nvPr>
        </p:nvSpPr>
        <p:spPr/>
        <p:txBody>
          <a:bodyPr/>
          <a:lstStyle/>
          <a:p>
            <a:endParaRPr lang="en-US" dirty="0"/>
          </a:p>
        </p:txBody>
      </p:sp>
      <p:sp>
        <p:nvSpPr>
          <p:cNvPr id="8" name="Slide Number Placeholder 7">
            <a:extLst>
              <a:ext uri="{FF2B5EF4-FFF2-40B4-BE49-F238E27FC236}">
                <a16:creationId xmlns:a16="http://schemas.microsoft.com/office/drawing/2014/main" id="{5DBA4D0A-04F7-406D-970F-851D89A87A95}"/>
              </a:ext>
            </a:extLst>
          </p:cNvPr>
          <p:cNvSpPr>
            <a:spLocks noGrp="1"/>
          </p:cNvSpPr>
          <p:nvPr>
            <p:ph type="sldNum" sz="quarter" idx="17"/>
          </p:nvPr>
        </p:nvSpPr>
        <p:spPr/>
        <p:txBody>
          <a:bodyPr/>
          <a:lstStyle/>
          <a:p>
            <a:fld id="{5831BA38-18F3-0A4D-A45F-13B53FF2DACC}" type="slidenum">
              <a:rPr lang="en-US" smtClean="0"/>
              <a:pPr/>
              <a:t>‹#›</a:t>
            </a:fld>
            <a:endParaRPr lang="en-US" dirty="0"/>
          </a:p>
        </p:txBody>
      </p:sp>
      <p:sp>
        <p:nvSpPr>
          <p:cNvPr id="11" name="Content Placeholder 10">
            <a:extLst>
              <a:ext uri="{FF2B5EF4-FFF2-40B4-BE49-F238E27FC236}">
                <a16:creationId xmlns:a16="http://schemas.microsoft.com/office/drawing/2014/main" id="{D68424A6-569A-4335-9863-0351A5FABE88}"/>
              </a:ext>
            </a:extLst>
          </p:cNvPr>
          <p:cNvSpPr>
            <a:spLocks noGrp="1"/>
          </p:cNvSpPr>
          <p:nvPr>
            <p:ph sz="quarter" idx="18"/>
          </p:nvPr>
        </p:nvSpPr>
        <p:spPr>
          <a:xfrm>
            <a:off x="830263" y="1266825"/>
            <a:ext cx="4858574"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0951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796E039-748A-D54A-ACAE-7A9C63FCAEB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11" name="Title 1">
            <a:extLst>
              <a:ext uri="{FF2B5EF4-FFF2-40B4-BE49-F238E27FC236}">
                <a16:creationId xmlns:a16="http://schemas.microsoft.com/office/drawing/2014/main" id="{451E21C1-74BE-0348-B8AE-3174A9AAA08E}"/>
              </a:ext>
            </a:extLst>
          </p:cNvPr>
          <p:cNvSpPr>
            <a:spLocks noGrp="1"/>
          </p:cNvSpPr>
          <p:nvPr>
            <p:ph type="title"/>
          </p:nvPr>
        </p:nvSpPr>
        <p:spPr>
          <a:xfrm>
            <a:off x="830269" y="168721"/>
            <a:ext cx="10523531"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grpSp>
        <p:nvGrpSpPr>
          <p:cNvPr id="43" name="Group 42">
            <a:extLst>
              <a:ext uri="{FF2B5EF4-FFF2-40B4-BE49-F238E27FC236}">
                <a16:creationId xmlns:a16="http://schemas.microsoft.com/office/drawing/2014/main" id="{84FD6E85-A2E7-B84D-9400-6F8D1C6FF159}"/>
              </a:ext>
            </a:extLst>
          </p:cNvPr>
          <p:cNvGrpSpPr/>
          <p:nvPr userDrawn="1"/>
        </p:nvGrpSpPr>
        <p:grpSpPr>
          <a:xfrm>
            <a:off x="0" y="-10162"/>
            <a:ext cx="12192000" cy="6868162"/>
            <a:chOff x="0" y="-10162"/>
            <a:chExt cx="12192000" cy="6868162"/>
          </a:xfrm>
        </p:grpSpPr>
        <p:sp>
          <p:nvSpPr>
            <p:cNvPr id="10" name="Right Triangle 9">
              <a:extLst>
                <a:ext uri="{FF2B5EF4-FFF2-40B4-BE49-F238E27FC236}">
                  <a16:creationId xmlns:a16="http://schemas.microsoft.com/office/drawing/2014/main" id="{6912A38B-FDC5-1E4F-B0ED-145140947339}"/>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8" name="Right Triangle 27">
              <a:extLst>
                <a:ext uri="{FF2B5EF4-FFF2-40B4-BE49-F238E27FC236}">
                  <a16:creationId xmlns:a16="http://schemas.microsoft.com/office/drawing/2014/main" id="{B5B0DCFE-7295-8740-9EC5-E9A681F21F94}"/>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20" name="Text Placeholder 2">
            <a:extLst>
              <a:ext uri="{FF2B5EF4-FFF2-40B4-BE49-F238E27FC236}">
                <a16:creationId xmlns:a16="http://schemas.microsoft.com/office/drawing/2014/main" id="{52918AA3-DC2E-CC41-95A6-C5757DE618D4}"/>
              </a:ext>
            </a:extLst>
          </p:cNvPr>
          <p:cNvSpPr>
            <a:spLocks noGrp="1"/>
          </p:cNvSpPr>
          <p:nvPr>
            <p:ph type="body" idx="1"/>
          </p:nvPr>
        </p:nvSpPr>
        <p:spPr>
          <a:xfrm>
            <a:off x="838201" y="1618714"/>
            <a:ext cx="4433046" cy="703135"/>
          </a:xfrm>
          <a:noFill/>
        </p:spPr>
        <p:txBody>
          <a:bodyPr lIns="91440" rIns="91440" anchor="ctr">
            <a:normAutofit/>
          </a:bodyPr>
          <a:lstStyle>
            <a:lvl1pPr marL="0" indent="0" algn="l">
              <a:lnSpc>
                <a:spcPct val="150000"/>
              </a:lnSpc>
              <a:buNone/>
              <a:defRPr sz="1800" b="1" i="0" cap="all" spc="150" baseline="0">
                <a:solidFill>
                  <a:schemeClr val="accent1"/>
                </a:solidFill>
                <a:latin typeface="+mj-lt"/>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2">
            <a:extLst>
              <a:ext uri="{FF2B5EF4-FFF2-40B4-BE49-F238E27FC236}">
                <a16:creationId xmlns:a16="http://schemas.microsoft.com/office/drawing/2014/main" id="{BBF9C69D-A733-884F-BC4B-A4E97A9315C4}"/>
              </a:ext>
            </a:extLst>
          </p:cNvPr>
          <p:cNvSpPr>
            <a:spLocks noGrp="1"/>
          </p:cNvSpPr>
          <p:nvPr>
            <p:ph type="body" idx="11"/>
          </p:nvPr>
        </p:nvSpPr>
        <p:spPr>
          <a:xfrm>
            <a:off x="6932749" y="1618714"/>
            <a:ext cx="4433046" cy="703135"/>
          </a:xfrm>
          <a:noFill/>
        </p:spPr>
        <p:txBody>
          <a:bodyPr lIns="91440" rIns="91440" anchor="ctr">
            <a:normAutofit/>
          </a:bodyPr>
          <a:lstStyle>
            <a:lvl1pPr marL="0" indent="0" algn="l">
              <a:lnSpc>
                <a:spcPct val="150000"/>
              </a:lnSpc>
              <a:buNone/>
              <a:defRPr sz="1800" b="1" i="0" cap="all" spc="150" baseline="0">
                <a:solidFill>
                  <a:schemeClr val="accent1"/>
                </a:solidFill>
                <a:latin typeface="+mj-lt"/>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Oval 22">
            <a:extLst>
              <a:ext uri="{FF2B5EF4-FFF2-40B4-BE49-F238E27FC236}">
                <a16:creationId xmlns:a16="http://schemas.microsoft.com/office/drawing/2014/main" id="{2077B7CC-D16D-C84E-AF69-2D082EDC5C8E}"/>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Connector 30">
            <a:extLst>
              <a:ext uri="{FF2B5EF4-FFF2-40B4-BE49-F238E27FC236}">
                <a16:creationId xmlns:a16="http://schemas.microsoft.com/office/drawing/2014/main" id="{9A65B340-D917-634F-AE17-87F536B21002}"/>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0EA4411-3DF4-5E42-A781-3F59BBBD00F9}"/>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53EFD6CC-AFA8-4227-B3F1-27845AE5BE28}"/>
              </a:ext>
            </a:extLst>
          </p:cNvPr>
          <p:cNvSpPr>
            <a:spLocks noGrp="1"/>
          </p:cNvSpPr>
          <p:nvPr>
            <p:ph type="dt" sz="half" idx="12"/>
          </p:nvPr>
        </p:nvSpPr>
        <p:spPr/>
        <p:txBody>
          <a:bodyPr/>
          <a:lstStyle/>
          <a:p>
            <a:fld id="{81B73CA7-3CCD-504D-B97A-835A2330CDB2}" type="datetimeFigureOut">
              <a:rPr lang="en-US" smtClean="0"/>
              <a:pPr/>
              <a:t>11/11/2024</a:t>
            </a:fld>
            <a:endParaRPr lang="en-US" dirty="0"/>
          </a:p>
        </p:txBody>
      </p:sp>
      <p:sp>
        <p:nvSpPr>
          <p:cNvPr id="3" name="Footer Placeholder 2">
            <a:extLst>
              <a:ext uri="{FF2B5EF4-FFF2-40B4-BE49-F238E27FC236}">
                <a16:creationId xmlns:a16="http://schemas.microsoft.com/office/drawing/2014/main" id="{E5000E12-D3DD-4E44-BAEC-A48DBC4D50B5}"/>
              </a:ext>
            </a:extLst>
          </p:cNvPr>
          <p:cNvSpPr>
            <a:spLocks noGrp="1"/>
          </p:cNvSpPr>
          <p:nvPr>
            <p:ph type="ftr" sz="quarter" idx="13"/>
          </p:nvPr>
        </p:nvSpPr>
        <p:spPr/>
        <p:txBody>
          <a:bodyPr/>
          <a:lstStyle/>
          <a:p>
            <a:endParaRPr lang="en-US" dirty="0"/>
          </a:p>
        </p:txBody>
      </p:sp>
      <p:sp>
        <p:nvSpPr>
          <p:cNvPr id="4" name="Slide Number Placeholder 3">
            <a:extLst>
              <a:ext uri="{FF2B5EF4-FFF2-40B4-BE49-F238E27FC236}">
                <a16:creationId xmlns:a16="http://schemas.microsoft.com/office/drawing/2014/main" id="{92587F0E-3488-4890-9BD2-AF49A732987B}"/>
              </a:ext>
            </a:extLst>
          </p:cNvPr>
          <p:cNvSpPr>
            <a:spLocks noGrp="1"/>
          </p:cNvSpPr>
          <p:nvPr>
            <p:ph type="sldNum" sz="quarter" idx="14"/>
          </p:nvPr>
        </p:nvSpPr>
        <p:spPr/>
        <p:txBody>
          <a:bodyPr/>
          <a:lstStyle/>
          <a:p>
            <a:fld id="{5831BA38-18F3-0A4D-A45F-13B53FF2DACC}" type="slidenum">
              <a:rPr lang="en-US" smtClean="0"/>
              <a:pPr/>
              <a:t>‹#›</a:t>
            </a:fld>
            <a:endParaRPr lang="en-US" dirty="0"/>
          </a:p>
        </p:txBody>
      </p:sp>
      <p:sp>
        <p:nvSpPr>
          <p:cNvPr id="6" name="Content Placeholder 5">
            <a:extLst>
              <a:ext uri="{FF2B5EF4-FFF2-40B4-BE49-F238E27FC236}">
                <a16:creationId xmlns:a16="http://schemas.microsoft.com/office/drawing/2014/main" id="{EC26D3AA-2705-4636-BFEE-C89371FC519B}"/>
              </a:ext>
            </a:extLst>
          </p:cNvPr>
          <p:cNvSpPr>
            <a:spLocks noGrp="1"/>
          </p:cNvSpPr>
          <p:nvPr>
            <p:ph sz="quarter" idx="15"/>
          </p:nvPr>
        </p:nvSpPr>
        <p:spPr>
          <a:xfrm>
            <a:off x="830263" y="2474913"/>
            <a:ext cx="4434840" cy="3094037"/>
          </a:xfrm>
        </p:spPr>
        <p:txBody>
          <a:bodyPr/>
          <a:lstStyle>
            <a:lvl2pPr>
              <a:spcBef>
                <a:spcPts val="600"/>
              </a:spcBef>
              <a:defRPr/>
            </a:lvl2pPr>
          </a:lstStyle>
          <a:p>
            <a:pPr lvl="0"/>
            <a:r>
              <a:rPr lang="en-US"/>
              <a:t>Click to edit Master text styles</a:t>
            </a:r>
          </a:p>
          <a:p>
            <a:pPr lvl="1"/>
            <a:r>
              <a:rPr lang="en-US"/>
              <a:t>Second level</a:t>
            </a:r>
          </a:p>
        </p:txBody>
      </p:sp>
      <p:sp>
        <p:nvSpPr>
          <p:cNvPr id="23" name="Content Placeholder 5">
            <a:extLst>
              <a:ext uri="{FF2B5EF4-FFF2-40B4-BE49-F238E27FC236}">
                <a16:creationId xmlns:a16="http://schemas.microsoft.com/office/drawing/2014/main" id="{F758E678-4B0C-4E7A-94BE-1006B5814E93}"/>
              </a:ext>
            </a:extLst>
          </p:cNvPr>
          <p:cNvSpPr>
            <a:spLocks noGrp="1"/>
          </p:cNvSpPr>
          <p:nvPr>
            <p:ph sz="quarter" idx="16"/>
          </p:nvPr>
        </p:nvSpPr>
        <p:spPr>
          <a:xfrm>
            <a:off x="6932748" y="2474913"/>
            <a:ext cx="4434840" cy="3094037"/>
          </a:xfrm>
        </p:spPr>
        <p:txBody>
          <a:bodyPr/>
          <a:lstStyle>
            <a:lvl2pPr>
              <a:spcBef>
                <a:spcPts val="600"/>
              </a:spcBef>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151632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Caption">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2A19413-A8E7-ED4F-88DE-08A12997A0F3}"/>
              </a:ext>
            </a:extLst>
          </p:cNvPr>
          <p:cNvSpPr>
            <a:spLocks noGrp="1"/>
          </p:cNvSpPr>
          <p:nvPr>
            <p:ph type="pic" sz="quarter" idx="15"/>
          </p:nvPr>
        </p:nvSpPr>
        <p:spPr>
          <a:xfrm>
            <a:off x="0" y="-4763"/>
            <a:ext cx="12179300" cy="6862763"/>
          </a:xfrm>
          <a:solidFill>
            <a:schemeClr val="accent1"/>
          </a:solidFill>
        </p:spPr>
        <p:txBody>
          <a:bodyPr/>
          <a:lstStyle/>
          <a:p>
            <a:r>
              <a:rPr lang="en-US"/>
              <a:t>Click icon to add picture</a:t>
            </a:r>
            <a:endParaRPr lang="en-US" dirty="0"/>
          </a:p>
        </p:txBody>
      </p:sp>
      <p:sp>
        <p:nvSpPr>
          <p:cNvPr id="19" name="Title 1">
            <a:extLst>
              <a:ext uri="{FF2B5EF4-FFF2-40B4-BE49-F238E27FC236}">
                <a16:creationId xmlns:a16="http://schemas.microsoft.com/office/drawing/2014/main" id="{42AACF99-BFF2-EF4D-905B-698BF1366208}"/>
              </a:ext>
            </a:extLst>
          </p:cNvPr>
          <p:cNvSpPr>
            <a:spLocks noGrp="1"/>
          </p:cNvSpPr>
          <p:nvPr>
            <p:ph type="title"/>
          </p:nvPr>
        </p:nvSpPr>
        <p:spPr>
          <a:xfrm>
            <a:off x="5312215" y="2432458"/>
            <a:ext cx="6044503"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sp>
        <p:nvSpPr>
          <p:cNvPr id="6" name="Content Placeholder 5">
            <a:extLst>
              <a:ext uri="{FF2B5EF4-FFF2-40B4-BE49-F238E27FC236}">
                <a16:creationId xmlns:a16="http://schemas.microsoft.com/office/drawing/2014/main" id="{BA933BB6-76EF-4E91-AEF1-BE67D60ED86C}"/>
              </a:ext>
            </a:extLst>
          </p:cNvPr>
          <p:cNvSpPr>
            <a:spLocks noGrp="1"/>
          </p:cNvSpPr>
          <p:nvPr>
            <p:ph sz="quarter" idx="16"/>
          </p:nvPr>
        </p:nvSpPr>
        <p:spPr>
          <a:xfrm>
            <a:off x="5311775" y="3530600"/>
            <a:ext cx="6044943" cy="2825750"/>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1222012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C4EB4B-30F5-5541-B2A0-6BD04D0109C9}"/>
              </a:ext>
            </a:extLst>
          </p:cNvPr>
          <p:cNvSpPr>
            <a:spLocks noGrp="1"/>
          </p:cNvSpPr>
          <p:nvPr>
            <p:ph type="dt" sz="half" idx="10"/>
          </p:nvPr>
        </p:nvSpPr>
        <p:spPr/>
        <p:txBody>
          <a:bodyPr/>
          <a:lstStyle/>
          <a:p>
            <a:fld id="{906A8E3A-8DBF-0542-BC99-444DCA0CC2C2}" type="datetimeFigureOut">
              <a:rPr lang="en-US" smtClean="0"/>
              <a:t>11/11/2024</a:t>
            </a:fld>
            <a:endParaRPr lang="en-US" dirty="0"/>
          </a:p>
        </p:txBody>
      </p:sp>
      <p:sp>
        <p:nvSpPr>
          <p:cNvPr id="3" name="Footer Placeholder 2">
            <a:extLst>
              <a:ext uri="{FF2B5EF4-FFF2-40B4-BE49-F238E27FC236}">
                <a16:creationId xmlns:a16="http://schemas.microsoft.com/office/drawing/2014/main" id="{72D97956-7D4F-5346-B8DD-3653B600E65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D5AB29D-BA7D-E743-8CA0-6953FF72B2BC}"/>
              </a:ext>
            </a:extLst>
          </p:cNvPr>
          <p:cNvSpPr>
            <a:spLocks noGrp="1"/>
          </p:cNvSpPr>
          <p:nvPr>
            <p:ph type="sldNum" sz="quarter" idx="12"/>
          </p:nvPr>
        </p:nvSpPr>
        <p:spPr/>
        <p:txBody>
          <a:bodyPr/>
          <a:lstStyle/>
          <a:p>
            <a:fld id="{A693002F-D6EA-CF48-8F44-2316036B2B87}" type="slidenum">
              <a:rPr lang="en-US" smtClean="0"/>
              <a:t>‹#›</a:t>
            </a:fld>
            <a:endParaRPr lang="en-US" dirty="0"/>
          </a:p>
        </p:txBody>
      </p:sp>
      <p:pic>
        <p:nvPicPr>
          <p:cNvPr id="5" name="Picture 4">
            <a:extLst>
              <a:ext uri="{FF2B5EF4-FFF2-40B4-BE49-F238E27FC236}">
                <a16:creationId xmlns:a16="http://schemas.microsoft.com/office/drawing/2014/main" id="{05A03656-1F6D-D044-B015-1B4DAD3A56BE}"/>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Tree>
    <p:extLst>
      <p:ext uri="{BB962C8B-B14F-4D97-AF65-F5344CB8AC3E}">
        <p14:creationId xmlns:p14="http://schemas.microsoft.com/office/powerpoint/2010/main" val="4110256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D48F80-1562-4C4E-887A-B3EB2024C0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045F5A-B343-9140-888A-F4A0F3DAE3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2865FBC-5324-6640-AB2B-F303AA276FA5}"/>
              </a:ext>
            </a:extLst>
          </p:cNvPr>
          <p:cNvSpPr>
            <a:spLocks noGrp="1"/>
          </p:cNvSpPr>
          <p:nvPr>
            <p:ph type="dt" sz="half" idx="2"/>
          </p:nvPr>
        </p:nvSpPr>
        <p:spPr>
          <a:xfrm>
            <a:off x="838200" y="6492875"/>
            <a:ext cx="2743200" cy="228600"/>
          </a:xfrm>
          <a:prstGeom prst="rect">
            <a:avLst/>
          </a:prstGeom>
        </p:spPr>
        <p:txBody>
          <a:bodyPr vert="horz" lIns="91440" tIns="45720" rIns="91440" bIns="45720" rtlCol="0" anchor="ctr"/>
          <a:lstStyle>
            <a:lvl1pPr algn="l">
              <a:defRPr sz="800">
                <a:solidFill>
                  <a:schemeClr val="bg1"/>
                </a:solidFill>
              </a:defRPr>
            </a:lvl1pPr>
          </a:lstStyle>
          <a:p>
            <a:fld id="{81B73CA7-3CCD-504D-B97A-835A2330CDB2}" type="datetimeFigureOut">
              <a:rPr lang="en-US" smtClean="0"/>
              <a:pPr/>
              <a:t>11/11/2024</a:t>
            </a:fld>
            <a:endParaRPr lang="en-US" dirty="0"/>
          </a:p>
        </p:txBody>
      </p:sp>
      <p:sp>
        <p:nvSpPr>
          <p:cNvPr id="5" name="Footer Placeholder 4">
            <a:extLst>
              <a:ext uri="{FF2B5EF4-FFF2-40B4-BE49-F238E27FC236}">
                <a16:creationId xmlns:a16="http://schemas.microsoft.com/office/drawing/2014/main" id="{567050E5-FDBF-7C4A-8BB3-B44C2CEBA89A}"/>
              </a:ext>
            </a:extLst>
          </p:cNvPr>
          <p:cNvSpPr>
            <a:spLocks noGrp="1"/>
          </p:cNvSpPr>
          <p:nvPr>
            <p:ph type="ftr" sz="quarter" idx="3"/>
          </p:nvPr>
        </p:nvSpPr>
        <p:spPr>
          <a:xfrm>
            <a:off x="4038600" y="6492875"/>
            <a:ext cx="4114800" cy="228600"/>
          </a:xfrm>
          <a:prstGeom prst="rect">
            <a:avLst/>
          </a:prstGeom>
        </p:spPr>
        <p:txBody>
          <a:bodyPr vert="horz" lIns="91440" tIns="45720" rIns="91440" bIns="45720" rtlCol="0" anchor="ctr"/>
          <a:lstStyle>
            <a:lvl1pPr algn="ctr">
              <a:defRPr sz="800">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7DC1BFAD-CCAB-D24E-B7A6-4B9D514D05A3}"/>
              </a:ext>
            </a:extLst>
          </p:cNvPr>
          <p:cNvSpPr>
            <a:spLocks noGrp="1"/>
          </p:cNvSpPr>
          <p:nvPr>
            <p:ph type="sldNum" sz="quarter" idx="4"/>
          </p:nvPr>
        </p:nvSpPr>
        <p:spPr>
          <a:xfrm>
            <a:off x="8610600" y="6492875"/>
            <a:ext cx="2743200" cy="228600"/>
          </a:xfrm>
          <a:prstGeom prst="rect">
            <a:avLst/>
          </a:prstGeom>
        </p:spPr>
        <p:txBody>
          <a:bodyPr vert="horz" lIns="91440" tIns="45720" rIns="91440" bIns="45720" rtlCol="0" anchor="ctr"/>
          <a:lstStyle>
            <a:lvl1pPr algn="r">
              <a:defRPr sz="800">
                <a:solidFill>
                  <a:schemeClr val="bg1"/>
                </a:solidFill>
              </a:defRPr>
            </a:lvl1pPr>
          </a:lstStyle>
          <a:p>
            <a:fld id="{5831BA38-18F3-0A4D-A45F-13B53FF2DACC}" type="slidenum">
              <a:rPr lang="en-US" smtClean="0"/>
              <a:pPr/>
              <a:t>‹#›</a:t>
            </a:fld>
            <a:endParaRPr lang="en-US" dirty="0"/>
          </a:p>
        </p:txBody>
      </p:sp>
    </p:spTree>
    <p:extLst>
      <p:ext uri="{BB962C8B-B14F-4D97-AF65-F5344CB8AC3E}">
        <p14:creationId xmlns:p14="http://schemas.microsoft.com/office/powerpoint/2010/main" val="226516204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11" r:id="rId3"/>
    <p:sldLayoutId id="2147483710" r:id="rId4"/>
    <p:sldLayoutId id="2147483714" r:id="rId5"/>
    <p:sldLayoutId id="2147483715" r:id="rId6"/>
  </p:sldLayoutIdLst>
  <p:txStyles>
    <p:titleStyle>
      <a:lvl1pPr algn="l" defTabSz="914400" rtl="0" eaLnBrk="1" latinLnBrk="0" hangingPunct="1">
        <a:lnSpc>
          <a:spcPct val="90000"/>
        </a:lnSpc>
        <a:spcBef>
          <a:spcPct val="0"/>
        </a:spcBef>
        <a:buNone/>
        <a:defRPr sz="2400" b="1" kern="1200" spc="150" baseline="0">
          <a:solidFill>
            <a:schemeClr val="bg1"/>
          </a:solidFill>
          <a:latin typeface="+mj-lt"/>
          <a:ea typeface="MingLiU" panose="02020509000000000000" pitchFamily="49" charset="-120"/>
          <a:cs typeface="+mj-cs"/>
        </a:defRPr>
      </a:lvl1pPr>
    </p:titleStyle>
    <p:body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tiff"/><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8FB64E80-675E-6A4A-AF41-D8DE47B3CFE5}"/>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alphaModFix amt="62000"/>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a:ext>
            </a:extLst>
          </a:blip>
          <a:srcRect/>
          <a:stretch>
            <a:fillRect/>
          </a:stretch>
        </p:blipFill>
        <p:spPr>
          <a:xfrm>
            <a:off x="-9249" y="-4352"/>
            <a:ext cx="12201250" cy="6862352"/>
          </a:xfrm>
        </p:spPr>
      </p:pic>
      <p:pic>
        <p:nvPicPr>
          <p:cNvPr id="13" name="Picture Placeholder 8">
            <a:extLst>
              <a:ext uri="{FF2B5EF4-FFF2-40B4-BE49-F238E27FC236}">
                <a16:creationId xmlns:a16="http://schemas.microsoft.com/office/drawing/2014/main" id="{4D6F1B91-622D-D14D-A2EE-5B2A56BAC075}"/>
              </a:ext>
              <a:ext uri="{C183D7F6-B498-43B3-948B-1728B52AA6E4}">
                <adec:decorative xmlns:adec="http://schemas.microsoft.com/office/drawing/2017/decorative" val="1"/>
              </a:ext>
            </a:extLst>
          </p:cNvPr>
          <p:cNvPicPr>
            <a:picLocks noChangeAspect="1"/>
          </p:cNvPicPr>
          <p:nvPr/>
        </p:nvPicPr>
        <p:blipFill rotWithShape="1">
          <a:blip r:embed="rId5" cstate="screen">
            <a:alphaModFix amt="10000"/>
            <a:extLst>
              <a:ext uri="{28A0092B-C50C-407E-A947-70E740481C1C}">
                <a14:useLocalDpi xmlns:a14="http://schemas.microsoft.com/office/drawing/2010/main"/>
              </a:ext>
            </a:extLst>
          </a:blip>
          <a:srcRect/>
          <a:stretch/>
        </p:blipFill>
        <p:spPr>
          <a:xfrm>
            <a:off x="-4331" y="17649"/>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noFill/>
        </p:spPr>
      </p:pic>
      <p:sp>
        <p:nvSpPr>
          <p:cNvPr id="22" name="Title 21">
            <a:extLst>
              <a:ext uri="{FF2B5EF4-FFF2-40B4-BE49-F238E27FC236}">
                <a16:creationId xmlns:a16="http://schemas.microsoft.com/office/drawing/2014/main" id="{DE2D9A8A-5247-6D44-AA02-758207AE1A11}"/>
              </a:ext>
            </a:extLst>
          </p:cNvPr>
          <p:cNvSpPr>
            <a:spLocks noGrp="1"/>
          </p:cNvSpPr>
          <p:nvPr>
            <p:ph type="title"/>
          </p:nvPr>
        </p:nvSpPr>
        <p:spPr>
          <a:xfrm>
            <a:off x="630226" y="1116368"/>
            <a:ext cx="7709488" cy="1927810"/>
          </a:xfrm>
        </p:spPr>
        <p:txBody>
          <a:bodyPr/>
          <a:lstStyle/>
          <a:p>
            <a:r>
              <a:rPr lang="en-US" sz="4400" dirty="0"/>
              <a:t>Human Stress Detection and Prediction </a:t>
            </a:r>
          </a:p>
        </p:txBody>
      </p:sp>
      <p:cxnSp>
        <p:nvCxnSpPr>
          <p:cNvPr id="24" name="Straight Connector 23">
            <a:extLst>
              <a:ext uri="{FF2B5EF4-FFF2-40B4-BE49-F238E27FC236}">
                <a16:creationId xmlns:a16="http://schemas.microsoft.com/office/drawing/2014/main" id="{B9B1A04B-6BC3-D643-85AB-06635BAA9D6C}"/>
              </a:ext>
              <a:ext uri="{C183D7F6-B498-43B3-948B-1728B52AA6E4}">
                <adec:decorative xmlns:adec="http://schemas.microsoft.com/office/drawing/2017/decorative" val="1"/>
              </a:ext>
            </a:extLst>
          </p:cNvPr>
          <p:cNvCxnSpPr>
            <a:cxnSpLocks/>
          </p:cNvCxnSpPr>
          <p:nvPr/>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3A6FEDB-5D57-B342-8D7B-927F5879847D}"/>
              </a:ext>
              <a:ext uri="{C183D7F6-B498-43B3-948B-1728B52AA6E4}">
                <adec:decorative xmlns:adec="http://schemas.microsoft.com/office/drawing/2017/decorative" val="1"/>
              </a:ext>
            </a:extLst>
          </p:cNvPr>
          <p:cNvCxnSpPr>
            <a:cxnSpLocks/>
          </p:cNvCxnSpPr>
          <p:nvPr/>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Oval 22">
            <a:extLst>
              <a:ext uri="{FF2B5EF4-FFF2-40B4-BE49-F238E27FC236}">
                <a16:creationId xmlns:a16="http://schemas.microsoft.com/office/drawing/2014/main" id="{07285DAF-4CC1-E142-B7FA-4D3950873771}"/>
              </a:ext>
              <a:ext uri="{C183D7F6-B498-43B3-948B-1728B52AA6E4}">
                <adec:decorative xmlns:adec="http://schemas.microsoft.com/office/drawing/2017/decorative" val="1"/>
              </a:ext>
            </a:extLst>
          </p:cNvPr>
          <p:cNvSpPr/>
          <p:nvPr/>
        </p:nvSpPr>
        <p:spPr>
          <a:xfrm rot="16200000" flipH="1">
            <a:off x="4099208" y="-552938"/>
            <a:ext cx="208460" cy="7029776"/>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3F2ED086-1679-B5DD-1521-F7FF2F3F846E}"/>
              </a:ext>
            </a:extLst>
          </p:cNvPr>
          <p:cNvSpPr txBox="1"/>
          <p:nvPr/>
        </p:nvSpPr>
        <p:spPr>
          <a:xfrm>
            <a:off x="630227" y="5401053"/>
            <a:ext cx="4993826" cy="461665"/>
          </a:xfrm>
          <a:prstGeom prst="rect">
            <a:avLst/>
          </a:prstGeom>
          <a:noFill/>
        </p:spPr>
        <p:txBody>
          <a:bodyPr wrap="square" rtlCol="0">
            <a:spAutoFit/>
          </a:bodyPr>
          <a:lstStyle/>
          <a:p>
            <a:r>
              <a:rPr lang="en-US" sz="2400" dirty="0">
                <a:solidFill>
                  <a:schemeClr val="bg1"/>
                </a:solidFill>
              </a:rPr>
              <a:t>Presented By: Kaustubh Desale</a:t>
            </a:r>
            <a:endParaRPr lang="en-IN" sz="2400" dirty="0">
              <a:solidFill>
                <a:schemeClr val="bg1"/>
              </a:solidFill>
            </a:endParaRPr>
          </a:p>
        </p:txBody>
      </p:sp>
    </p:spTree>
    <p:extLst>
      <p:ext uri="{BB962C8B-B14F-4D97-AF65-F5344CB8AC3E}">
        <p14:creationId xmlns:p14="http://schemas.microsoft.com/office/powerpoint/2010/main" val="4278701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3" y="1266516"/>
            <a:ext cx="10532281" cy="4495765"/>
          </a:xfrm>
        </p:spPr>
        <p:txBody>
          <a:bodyPr>
            <a:normAutofit/>
          </a:bodyPr>
          <a:lstStyle/>
          <a:p>
            <a:r>
              <a:rPr lang="en-US" dirty="0"/>
              <a:t>In today's fast-paced world, stress is a major issue impacting health. </a:t>
            </a:r>
          </a:p>
          <a:p>
            <a:r>
              <a:rPr lang="en-US" dirty="0"/>
              <a:t>Sleep is essential for recovery, but stress can disrupt it, leading to health issues.</a:t>
            </a:r>
          </a:p>
          <a:p>
            <a:r>
              <a:rPr lang="en-US" dirty="0"/>
              <a:t>The project “Human Stress Detection and Prediction Using ANN” aims to predict stress levels during sleep using physiological data. </a:t>
            </a:r>
          </a:p>
          <a:p>
            <a:r>
              <a:rPr lang="en-US" dirty="0"/>
              <a:t>An Artificial Neural Network (ANN) is used to analyze sleep metrics and classify stress levels as "Stressed" or "Not Stressed."</a:t>
            </a:r>
          </a:p>
          <a:p>
            <a:r>
              <a:rPr lang="en-US" dirty="0"/>
              <a:t>Purpose: Help users identify hidden stressors during sleep and take preventive steps for well-being.</a:t>
            </a:r>
          </a:p>
          <a:p>
            <a:endParaRPr lang="ja-JP" altLang="en-US"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751611" y="168721"/>
            <a:ext cx="10523531" cy="583800"/>
          </a:xfrm>
        </p:spPr>
        <p:txBody>
          <a:bodyPr>
            <a:normAutofit/>
          </a:bodyPr>
          <a:lstStyle/>
          <a:p>
            <a:r>
              <a:rPr lang="en-US" dirty="0"/>
              <a:t>Introduction</a:t>
            </a:r>
          </a:p>
        </p:txBody>
      </p:sp>
    </p:spTree>
    <p:extLst>
      <p:ext uri="{BB962C8B-B14F-4D97-AF65-F5344CB8AC3E}">
        <p14:creationId xmlns:p14="http://schemas.microsoft.com/office/powerpoint/2010/main" val="2037936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525469" y="1201985"/>
            <a:ext cx="8185918" cy="5311265"/>
          </a:xfrm>
        </p:spPr>
        <p:txBody>
          <a:bodyPr>
            <a:normAutofit lnSpcReduction="10000"/>
          </a:bodyPr>
          <a:lstStyle/>
          <a:p>
            <a:pPr marL="0" indent="0">
              <a:buNone/>
            </a:pPr>
            <a:r>
              <a:rPr lang="en-US" b="1" dirty="0"/>
              <a:t>Problem Statement:</a:t>
            </a:r>
            <a:r>
              <a:rPr lang="en-US" dirty="0"/>
              <a:t> </a:t>
            </a:r>
          </a:p>
          <a:p>
            <a:r>
              <a:rPr lang="en-US" dirty="0"/>
              <a:t>Chronic stress during sleep can lead to health issues (e.g., cardiovascular problems, cognitive decline).</a:t>
            </a:r>
          </a:p>
          <a:p>
            <a:r>
              <a:rPr lang="en-US" dirty="0"/>
              <a:t>Most people are unaware of their stress levels during sleep.</a:t>
            </a:r>
          </a:p>
          <a:p>
            <a:r>
              <a:rPr lang="en-US" dirty="0"/>
              <a:t>Physiological markers like heart rate and respiratory rate provide insights into stress but require advanced interpretation.</a:t>
            </a:r>
          </a:p>
          <a:p>
            <a:pPr marL="0" indent="0">
              <a:buNone/>
            </a:pPr>
            <a:r>
              <a:rPr lang="en-US" b="1" dirty="0"/>
              <a:t>Solution: </a:t>
            </a:r>
          </a:p>
          <a:p>
            <a:r>
              <a:rPr lang="en-US" dirty="0"/>
              <a:t>Using an ANN-based system to analyze physiological data and detect stress levels.</a:t>
            </a:r>
          </a:p>
          <a:p>
            <a:r>
              <a:rPr lang="en-US" dirty="0"/>
              <a:t>Binary classification: "1" for stressed and "0" for not stressed.</a:t>
            </a:r>
          </a:p>
          <a:p>
            <a:r>
              <a:rPr lang="en-US" dirty="0"/>
              <a:t>Goal: Enable early detection of stress patterns and support proactive stress management.</a:t>
            </a:r>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525469" y="362568"/>
            <a:ext cx="5570531" cy="462116"/>
          </a:xfrm>
        </p:spPr>
        <p:txBody>
          <a:bodyPr/>
          <a:lstStyle/>
          <a:p>
            <a:r>
              <a:rPr lang="en-US" dirty="0"/>
              <a:t>Problem Statement and Solution</a:t>
            </a:r>
          </a:p>
        </p:txBody>
      </p:sp>
      <p:pic>
        <p:nvPicPr>
          <p:cNvPr id="29" name="Picture Placeholder 28">
            <a:extLst>
              <a:ext uri="{FF2B5EF4-FFF2-40B4-BE49-F238E27FC236}">
                <a16:creationId xmlns:a16="http://schemas.microsoft.com/office/drawing/2014/main" id="{4030AF8A-8228-F343-BEC1-75F9E008905F}"/>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a:fillRect/>
          </a:stretch>
        </p:blipFill>
        <p:spPr>
          <a:xfrm>
            <a:off x="9144000" y="-4352"/>
            <a:ext cx="3048000" cy="6862352"/>
          </a:xfrm>
        </p:spPr>
      </p:pic>
      <p:sp>
        <p:nvSpPr>
          <p:cNvPr id="2" name="Oval 22">
            <a:extLst>
              <a:ext uri="{FF2B5EF4-FFF2-40B4-BE49-F238E27FC236}">
                <a16:creationId xmlns:a16="http://schemas.microsoft.com/office/drawing/2014/main" id="{DF7F0CF6-A125-2836-31BD-FDF6119931EF}"/>
              </a:ext>
              <a:ext uri="{C183D7F6-B498-43B3-948B-1728B52AA6E4}">
                <adec:decorative xmlns:adec="http://schemas.microsoft.com/office/drawing/2017/decorative" val="1"/>
              </a:ext>
            </a:extLst>
          </p:cNvPr>
          <p:cNvSpPr/>
          <p:nvPr/>
        </p:nvSpPr>
        <p:spPr>
          <a:xfrm rot="16200000" flipH="1">
            <a:off x="3925392" y="-2507082"/>
            <a:ext cx="226142" cy="7029776"/>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8354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25" descr="A picture containing cable, connector, red">
            <a:extLst>
              <a:ext uri="{FF2B5EF4-FFF2-40B4-BE49-F238E27FC236}">
                <a16:creationId xmlns:a16="http://schemas.microsoft.com/office/drawing/2014/main" id="{62BA7BC3-92EE-1A48-9C9C-3DB49A92B738}"/>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a:ext>
            </a:extLst>
          </a:blip>
          <a:srcRect/>
          <a:stretch/>
        </p:blipFill>
        <p:spPr>
          <a:xfrm>
            <a:off x="-14662" y="-284780"/>
            <a:ext cx="11125114" cy="6257877"/>
          </a:xfrm>
          <a:solidFill>
            <a:schemeClr val="bg1"/>
          </a:solidFill>
        </p:spPr>
      </p:pic>
      <p:pic>
        <p:nvPicPr>
          <p:cNvPr id="9" name="Picture 8">
            <a:extLst>
              <a:ext uri="{FF2B5EF4-FFF2-40B4-BE49-F238E27FC236}">
                <a16:creationId xmlns:a16="http://schemas.microsoft.com/office/drawing/2014/main" id="{B2DE8458-290E-F74E-88EF-CC9B0D6267A1}"/>
              </a:ext>
              <a:ext uri="{C183D7F6-B498-43B3-948B-1728B52AA6E4}">
                <adec:decorative xmlns:adec="http://schemas.microsoft.com/office/drawing/2017/decorative" val="1"/>
              </a:ext>
            </a:extLst>
          </p:cNvPr>
          <p:cNvPicPr>
            <a:picLocks noChangeAspect="1"/>
          </p:cNvPicPr>
          <p:nvPr/>
        </p:nvPicPr>
        <p:blipFill rotWithShape="1">
          <a:blip r:embed="rId3" cstate="screen">
            <a:alphaModFix amt="10000"/>
            <a:extLst>
              <a:ext uri="{28A0092B-C50C-407E-A947-70E740481C1C}">
                <a14:useLocalDpi xmlns:a14="http://schemas.microsoft.com/office/drawing/2010/main"/>
              </a:ext>
            </a:extLst>
          </a:blip>
          <a:srcRect r="-5"/>
          <a:stretch/>
        </p:blipFill>
        <p:spPr>
          <a:xfrm>
            <a:off x="2812026" y="888925"/>
            <a:ext cx="9379974" cy="5969075"/>
          </a:xfrm>
          <a:prstGeom prst="rect">
            <a:avLst/>
          </a:prstGeom>
          <a:solidFill>
            <a:schemeClr val="tx1"/>
          </a:solidFill>
        </p:spPr>
      </p:pic>
      <p:sp>
        <p:nvSpPr>
          <p:cNvPr id="10" name="Right Triangle 9">
            <a:extLst>
              <a:ext uri="{FF2B5EF4-FFF2-40B4-BE49-F238E27FC236}">
                <a16:creationId xmlns:a16="http://schemas.microsoft.com/office/drawing/2014/main" id="{B1537400-0358-1343-B656-C2349896C2B3}"/>
              </a:ext>
              <a:ext uri="{C183D7F6-B498-43B3-948B-1728B52AA6E4}">
                <adec:decorative xmlns:adec="http://schemas.microsoft.com/office/drawing/2017/decorative" val="1"/>
              </a:ext>
            </a:extLst>
          </p:cNvPr>
          <p:cNvSpPr/>
          <p:nvPr/>
        </p:nvSpPr>
        <p:spPr>
          <a:xfrm>
            <a:off x="4404360" y="6070600"/>
            <a:ext cx="848217" cy="7874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2" name="Oval 22">
            <a:extLst>
              <a:ext uri="{FF2B5EF4-FFF2-40B4-BE49-F238E27FC236}">
                <a16:creationId xmlns:a16="http://schemas.microsoft.com/office/drawing/2014/main" id="{B41DA7E1-048D-BF4A-8246-F0AB8C7885A8}"/>
              </a:ext>
              <a:ext uri="{C183D7F6-B498-43B3-948B-1728B52AA6E4}">
                <adec:decorative xmlns:adec="http://schemas.microsoft.com/office/drawing/2017/decorative" val="1"/>
              </a:ext>
            </a:extLst>
          </p:cNvPr>
          <p:cNvSpPr/>
          <p:nvPr/>
        </p:nvSpPr>
        <p:spPr>
          <a:xfrm rot="16200000" flipH="1">
            <a:off x="6599036" y="-1757544"/>
            <a:ext cx="263706" cy="6615691"/>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ight Triangle 12">
            <a:extLst>
              <a:ext uri="{FF2B5EF4-FFF2-40B4-BE49-F238E27FC236}">
                <a16:creationId xmlns:a16="http://schemas.microsoft.com/office/drawing/2014/main" id="{6C58813B-26BB-8549-A635-0966C79A0664}"/>
              </a:ext>
              <a:ext uri="{C183D7F6-B498-43B3-948B-1728B52AA6E4}">
                <adec:decorative xmlns:adec="http://schemas.microsoft.com/office/drawing/2017/decorative" val="1"/>
              </a:ext>
            </a:extLst>
          </p:cNvPr>
          <p:cNvSpPr/>
          <p:nvPr/>
        </p:nvSpPr>
        <p:spPr>
          <a:xfrm rot="10800000">
            <a:off x="11361737" y="1896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14" name="Straight Connector 13">
            <a:extLst>
              <a:ext uri="{FF2B5EF4-FFF2-40B4-BE49-F238E27FC236}">
                <a16:creationId xmlns:a16="http://schemas.microsoft.com/office/drawing/2014/main" id="{D4CC38B3-E784-6745-B78F-8AB1641B680E}"/>
              </a:ext>
              <a:ext uri="{C183D7F6-B498-43B3-948B-1728B52AA6E4}">
                <adec:decorative xmlns:adec="http://schemas.microsoft.com/office/drawing/2017/decorative" val="1"/>
              </a:ext>
            </a:extLst>
          </p:cNvPr>
          <p:cNvCxnSpPr>
            <a:cxnSpLocks/>
          </p:cNvCxnSpPr>
          <p:nvPr/>
        </p:nvCxnSpPr>
        <p:spPr>
          <a:xfrm>
            <a:off x="4465264" y="5380271"/>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4A75E66-4D82-114E-B2C1-2D90AA8B94E5}"/>
              </a:ext>
              <a:ext uri="{C183D7F6-B498-43B3-948B-1728B52AA6E4}">
                <adec:decorative xmlns:adec="http://schemas.microsoft.com/office/drawing/2017/decorative" val="1"/>
              </a:ext>
            </a:extLst>
          </p:cNvPr>
          <p:cNvCxnSpPr>
            <a:cxnSpLocks/>
          </p:cNvCxnSpPr>
          <p:nvPr/>
        </p:nvCxnSpPr>
        <p:spPr>
          <a:xfrm>
            <a:off x="10796401" y="1874737"/>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3423043" y="1779658"/>
            <a:ext cx="8179022" cy="4417723"/>
          </a:xfrm>
        </p:spPr>
        <p:txBody>
          <a:bodyPr>
            <a:normAutofit fontScale="85000" lnSpcReduction="20000"/>
          </a:bodyPr>
          <a:lstStyle/>
          <a:p>
            <a:pPr marL="0" indent="0">
              <a:buNone/>
            </a:pPr>
            <a:r>
              <a:rPr lang="en-US" dirty="0"/>
              <a:t>The Dataset contains 8 input parameters:</a:t>
            </a:r>
          </a:p>
          <a:p>
            <a:r>
              <a:rPr lang="en-US" b="1" u="sng" dirty="0"/>
              <a:t>Snoring Rate</a:t>
            </a:r>
            <a:r>
              <a:rPr lang="en-US" dirty="0"/>
              <a:t>: Snoring range of the user.</a:t>
            </a:r>
          </a:p>
          <a:p>
            <a:r>
              <a:rPr lang="en-US" b="1" u="sng" dirty="0"/>
              <a:t>Respiratory Rate</a:t>
            </a:r>
            <a:r>
              <a:rPr lang="en-US" dirty="0"/>
              <a:t>: Breathing rate recorded during sleep.</a:t>
            </a:r>
          </a:p>
          <a:p>
            <a:r>
              <a:rPr lang="en-US" b="1" u="sng" dirty="0"/>
              <a:t>Body Temperature</a:t>
            </a:r>
            <a:r>
              <a:rPr lang="en-US" dirty="0"/>
              <a:t>: Temperature of the body while sleeping.</a:t>
            </a:r>
          </a:p>
          <a:p>
            <a:r>
              <a:rPr lang="en-US" b="1" u="sng" dirty="0"/>
              <a:t>Limb Movement</a:t>
            </a:r>
            <a:r>
              <a:rPr lang="en-US" dirty="0"/>
              <a:t>: Movement of limbs during sleep, indicating restlessness.</a:t>
            </a:r>
          </a:p>
          <a:p>
            <a:r>
              <a:rPr lang="en-US" b="1" u="sng" dirty="0"/>
              <a:t>Blood Oxygen Levels</a:t>
            </a:r>
            <a:r>
              <a:rPr lang="en-US" dirty="0"/>
              <a:t>: Level of oxygen in the blood, affecting sleep quality.</a:t>
            </a:r>
          </a:p>
          <a:p>
            <a:r>
              <a:rPr lang="en-US" b="1" u="sng" dirty="0"/>
              <a:t>Eye Movement</a:t>
            </a:r>
            <a:r>
              <a:rPr lang="en-US" dirty="0"/>
              <a:t>: Eye movements associated with REM sleep stages.</a:t>
            </a:r>
          </a:p>
          <a:p>
            <a:r>
              <a:rPr lang="en-US" b="1" u="sng" dirty="0"/>
              <a:t>Sleeping Hours</a:t>
            </a:r>
            <a:r>
              <a:rPr lang="en-US" dirty="0"/>
              <a:t>: </a:t>
            </a:r>
            <a:r>
              <a:rPr lang="en-IN" dirty="0"/>
              <a:t>Total hours of sleep</a:t>
            </a:r>
            <a:r>
              <a:rPr lang="en-US" dirty="0"/>
              <a:t>.</a:t>
            </a:r>
          </a:p>
          <a:p>
            <a:r>
              <a:rPr lang="en-US" b="1" u="sng" dirty="0"/>
              <a:t>Heart Rate</a:t>
            </a:r>
            <a:r>
              <a:rPr lang="en-US" dirty="0"/>
              <a:t>: Pulse rate, impacting stress levels.</a:t>
            </a:r>
          </a:p>
          <a:p>
            <a:r>
              <a:rPr lang="en-US" b="1" u="sng" dirty="0"/>
              <a:t>Stress Level</a:t>
            </a:r>
            <a:r>
              <a:rPr lang="en-US" dirty="0"/>
              <a:t>: </a:t>
            </a:r>
            <a:r>
              <a:rPr lang="en-US" b="1" dirty="0"/>
              <a:t>0 – “NO STRESS”, 1 – “STRESS”. </a:t>
            </a:r>
            <a:endParaRPr lang="ja-JP" altLang="en-US" b="1"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3335471" y="891448"/>
            <a:ext cx="6044503" cy="583800"/>
          </a:xfrm>
        </p:spPr>
        <p:txBody>
          <a:bodyPr/>
          <a:lstStyle/>
          <a:p>
            <a:r>
              <a:rPr lang="en-US" dirty="0"/>
              <a:t>Dataset Used</a:t>
            </a:r>
          </a:p>
        </p:txBody>
      </p:sp>
    </p:spTree>
    <p:extLst>
      <p:ext uri="{BB962C8B-B14F-4D97-AF65-F5344CB8AC3E}">
        <p14:creationId xmlns:p14="http://schemas.microsoft.com/office/powerpoint/2010/main" val="9404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25000"/>
                <a:lumOff val="75000"/>
              </a:schemeClr>
            </a:gs>
            <a:gs pos="43000">
              <a:schemeClr val="tx2">
                <a:lumMod val="25000"/>
                <a:lumOff val="75000"/>
              </a:schemeClr>
            </a:gs>
          </a:gsLst>
          <a:lin ang="3000000" scaled="0"/>
        </a:gradFill>
        <a:effectLst/>
      </p:bgPr>
    </p:bg>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2627AE97-340B-E245-B9C6-A4E8743E1340}"/>
              </a:ext>
            </a:extLst>
          </p:cNvPr>
          <p:cNvSpPr>
            <a:spLocks noGrp="1"/>
          </p:cNvSpPr>
          <p:nvPr>
            <p:ph type="title"/>
          </p:nvPr>
        </p:nvSpPr>
        <p:spPr>
          <a:xfrm>
            <a:off x="830269" y="351837"/>
            <a:ext cx="3771227" cy="583800"/>
          </a:xfrm>
        </p:spPr>
        <p:txBody>
          <a:bodyPr/>
          <a:lstStyle/>
          <a:p>
            <a:r>
              <a:rPr lang="en-US" altLang="ja-JP" dirty="0">
                <a:solidFill>
                  <a:schemeClr val="tx1"/>
                </a:solidFill>
              </a:rPr>
              <a:t>USER INTERFACE (UI):</a:t>
            </a:r>
          </a:p>
        </p:txBody>
      </p:sp>
      <p:sp>
        <p:nvSpPr>
          <p:cNvPr id="4" name="Oval 22">
            <a:extLst>
              <a:ext uri="{FF2B5EF4-FFF2-40B4-BE49-F238E27FC236}">
                <a16:creationId xmlns:a16="http://schemas.microsoft.com/office/drawing/2014/main" id="{C3060BAB-9580-CF2C-6280-93CDD8CECC60}"/>
              </a:ext>
              <a:ext uri="{C183D7F6-B498-43B3-948B-1728B52AA6E4}">
                <adec:decorative xmlns:adec="http://schemas.microsoft.com/office/drawing/2017/decorative" val="1"/>
              </a:ext>
            </a:extLst>
          </p:cNvPr>
          <p:cNvSpPr/>
          <p:nvPr/>
        </p:nvSpPr>
        <p:spPr>
          <a:xfrm rot="16200000" flipH="1">
            <a:off x="4240927" y="-2489894"/>
            <a:ext cx="208460" cy="7029776"/>
          </a:xfrm>
          <a:prstGeom prst="rect">
            <a:avLst/>
          </a:prstGeom>
          <a:gradFill>
            <a:gsLst>
              <a:gs pos="0">
                <a:schemeClr val="accent1">
                  <a:lumMod val="75000"/>
                </a:schemeClr>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7B749F42-E62E-C1EF-B830-33043D280692}"/>
              </a:ext>
            </a:extLst>
          </p:cNvPr>
          <p:cNvPicPr>
            <a:picLocks noChangeAspect="1"/>
          </p:cNvPicPr>
          <p:nvPr/>
        </p:nvPicPr>
        <p:blipFill>
          <a:blip r:embed="rId2"/>
          <a:stretch>
            <a:fillRect/>
          </a:stretch>
        </p:blipFill>
        <p:spPr>
          <a:xfrm>
            <a:off x="830269" y="1698150"/>
            <a:ext cx="8458592" cy="4973849"/>
          </a:xfrm>
          <a:prstGeom prst="rect">
            <a:avLst/>
          </a:prstGeom>
        </p:spPr>
      </p:pic>
      <p:sp>
        <p:nvSpPr>
          <p:cNvPr id="14" name="TextBox 13">
            <a:extLst>
              <a:ext uri="{FF2B5EF4-FFF2-40B4-BE49-F238E27FC236}">
                <a16:creationId xmlns:a16="http://schemas.microsoft.com/office/drawing/2014/main" id="{56736158-F32B-A5FE-7676-6E2F40440FA8}"/>
              </a:ext>
            </a:extLst>
          </p:cNvPr>
          <p:cNvSpPr txBox="1"/>
          <p:nvPr/>
        </p:nvSpPr>
        <p:spPr>
          <a:xfrm>
            <a:off x="747253" y="1280870"/>
            <a:ext cx="1671483" cy="369332"/>
          </a:xfrm>
          <a:prstGeom prst="rect">
            <a:avLst/>
          </a:prstGeom>
          <a:noFill/>
        </p:spPr>
        <p:txBody>
          <a:bodyPr wrap="square" rtlCol="0">
            <a:spAutoFit/>
          </a:bodyPr>
          <a:lstStyle/>
          <a:p>
            <a:r>
              <a:rPr lang="en-US" dirty="0" err="1"/>
              <a:t>SignUp</a:t>
            </a:r>
            <a:r>
              <a:rPr lang="en-US" dirty="0"/>
              <a:t> Page</a:t>
            </a:r>
            <a:endParaRPr lang="en-IN" dirty="0"/>
          </a:p>
        </p:txBody>
      </p:sp>
    </p:spTree>
    <p:extLst>
      <p:ext uri="{BB962C8B-B14F-4D97-AF65-F5344CB8AC3E}">
        <p14:creationId xmlns:p14="http://schemas.microsoft.com/office/powerpoint/2010/main" val="2076961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8">
            <a:extLst>
              <a:ext uri="{FF2B5EF4-FFF2-40B4-BE49-F238E27FC236}">
                <a16:creationId xmlns:a16="http://schemas.microsoft.com/office/drawing/2014/main" id="{8678687B-2368-2ABC-8D03-DAEBF3DC6B64}"/>
              </a:ext>
            </a:extLst>
          </p:cNvPr>
          <p:cNvPicPr>
            <a:picLocks noChangeAspect="1"/>
          </p:cNvPicPr>
          <p:nvPr/>
        </p:nvPicPr>
        <p:blipFill>
          <a:blip r:embed="rId2"/>
          <a:stretch>
            <a:fillRect/>
          </a:stretch>
        </p:blipFill>
        <p:spPr>
          <a:xfrm>
            <a:off x="681799" y="988142"/>
            <a:ext cx="8029582" cy="5118137"/>
          </a:xfrm>
          <a:prstGeom prst="rect">
            <a:avLst/>
          </a:prstGeom>
          <a:solidFill>
            <a:schemeClr val="accent6">
              <a:lumMod val="90000"/>
            </a:schemeClr>
          </a:solidFill>
        </p:spPr>
      </p:pic>
      <p:sp>
        <p:nvSpPr>
          <p:cNvPr id="3" name="TextBox 2">
            <a:extLst>
              <a:ext uri="{FF2B5EF4-FFF2-40B4-BE49-F238E27FC236}">
                <a16:creationId xmlns:a16="http://schemas.microsoft.com/office/drawing/2014/main" id="{69A95F50-ED90-5BEB-F243-2BF042C6BD7B}"/>
              </a:ext>
            </a:extLst>
          </p:cNvPr>
          <p:cNvSpPr txBox="1"/>
          <p:nvPr/>
        </p:nvSpPr>
        <p:spPr>
          <a:xfrm>
            <a:off x="599767" y="604684"/>
            <a:ext cx="4463846" cy="383458"/>
          </a:xfrm>
          <a:prstGeom prst="rect">
            <a:avLst/>
          </a:prstGeom>
          <a:noFill/>
        </p:spPr>
        <p:txBody>
          <a:bodyPr wrap="square" rtlCol="0">
            <a:spAutoFit/>
          </a:bodyPr>
          <a:lstStyle/>
          <a:p>
            <a:r>
              <a:rPr lang="en-US" dirty="0" err="1">
                <a:solidFill>
                  <a:schemeClr val="bg1"/>
                </a:solidFill>
              </a:rPr>
              <a:t>AboutUs</a:t>
            </a:r>
            <a:r>
              <a:rPr lang="en-US" dirty="0">
                <a:solidFill>
                  <a:schemeClr val="bg1"/>
                </a:solidFill>
              </a:rPr>
              <a:t> Page</a:t>
            </a:r>
            <a:endParaRPr lang="en-IN" dirty="0">
              <a:solidFill>
                <a:schemeClr val="bg1"/>
              </a:solidFill>
            </a:endParaRPr>
          </a:p>
        </p:txBody>
      </p:sp>
    </p:spTree>
    <p:extLst>
      <p:ext uri="{BB962C8B-B14F-4D97-AF65-F5344CB8AC3E}">
        <p14:creationId xmlns:p14="http://schemas.microsoft.com/office/powerpoint/2010/main" val="2808153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D79ECC-1D3E-6B90-4844-81853042C0F5}"/>
              </a:ext>
            </a:extLst>
          </p:cNvPr>
          <p:cNvPicPr>
            <a:picLocks noChangeAspect="1"/>
          </p:cNvPicPr>
          <p:nvPr/>
        </p:nvPicPr>
        <p:blipFill>
          <a:blip r:embed="rId2"/>
          <a:stretch>
            <a:fillRect/>
          </a:stretch>
        </p:blipFill>
        <p:spPr>
          <a:xfrm>
            <a:off x="456757" y="1161267"/>
            <a:ext cx="9830666" cy="5141209"/>
          </a:xfrm>
          <a:prstGeom prst="rect">
            <a:avLst/>
          </a:prstGeom>
        </p:spPr>
      </p:pic>
      <p:sp>
        <p:nvSpPr>
          <p:cNvPr id="3" name="TextBox 2">
            <a:extLst>
              <a:ext uri="{FF2B5EF4-FFF2-40B4-BE49-F238E27FC236}">
                <a16:creationId xmlns:a16="http://schemas.microsoft.com/office/drawing/2014/main" id="{49D176B9-A4D5-66B1-D1D7-62D0DA9981E1}"/>
              </a:ext>
            </a:extLst>
          </p:cNvPr>
          <p:cNvSpPr txBox="1"/>
          <p:nvPr/>
        </p:nvSpPr>
        <p:spPr>
          <a:xfrm>
            <a:off x="456757" y="548367"/>
            <a:ext cx="5230761" cy="369332"/>
          </a:xfrm>
          <a:prstGeom prst="rect">
            <a:avLst/>
          </a:prstGeom>
          <a:noFill/>
        </p:spPr>
        <p:txBody>
          <a:bodyPr wrap="square" rtlCol="0">
            <a:spAutoFit/>
          </a:bodyPr>
          <a:lstStyle/>
          <a:p>
            <a:r>
              <a:rPr lang="en-US" dirty="0">
                <a:solidFill>
                  <a:schemeClr val="bg1"/>
                </a:solidFill>
              </a:rPr>
              <a:t>Login Page</a:t>
            </a:r>
            <a:endParaRPr lang="en-IN" dirty="0">
              <a:solidFill>
                <a:schemeClr val="bg1"/>
              </a:solidFill>
            </a:endParaRPr>
          </a:p>
        </p:txBody>
      </p:sp>
    </p:spTree>
    <p:extLst>
      <p:ext uri="{BB962C8B-B14F-4D97-AF65-F5344CB8AC3E}">
        <p14:creationId xmlns:p14="http://schemas.microsoft.com/office/powerpoint/2010/main" val="2367330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C2018ED-A56F-5312-71E5-1AB5D29B18EC}"/>
              </a:ext>
            </a:extLst>
          </p:cNvPr>
          <p:cNvPicPr>
            <a:picLocks noChangeAspect="1"/>
          </p:cNvPicPr>
          <p:nvPr/>
        </p:nvPicPr>
        <p:blipFill>
          <a:blip r:embed="rId3"/>
          <a:stretch>
            <a:fillRect/>
          </a:stretch>
        </p:blipFill>
        <p:spPr>
          <a:xfrm>
            <a:off x="442451" y="1415846"/>
            <a:ext cx="9307811" cy="4955457"/>
          </a:xfrm>
          <a:prstGeom prst="rect">
            <a:avLst/>
          </a:prstGeom>
        </p:spPr>
      </p:pic>
      <p:sp>
        <p:nvSpPr>
          <p:cNvPr id="2" name="TextBox 1">
            <a:extLst>
              <a:ext uri="{FF2B5EF4-FFF2-40B4-BE49-F238E27FC236}">
                <a16:creationId xmlns:a16="http://schemas.microsoft.com/office/drawing/2014/main" id="{B5859713-A676-F6CB-1905-27C04F6AD7CB}"/>
              </a:ext>
            </a:extLst>
          </p:cNvPr>
          <p:cNvSpPr txBox="1"/>
          <p:nvPr/>
        </p:nvSpPr>
        <p:spPr>
          <a:xfrm>
            <a:off x="363793" y="899652"/>
            <a:ext cx="5299587" cy="369332"/>
          </a:xfrm>
          <a:prstGeom prst="rect">
            <a:avLst/>
          </a:prstGeom>
          <a:noFill/>
        </p:spPr>
        <p:txBody>
          <a:bodyPr wrap="square" rtlCol="0">
            <a:spAutoFit/>
          </a:bodyPr>
          <a:lstStyle/>
          <a:p>
            <a:r>
              <a:rPr lang="en-US" dirty="0">
                <a:solidFill>
                  <a:schemeClr val="bg1"/>
                </a:solidFill>
              </a:rPr>
              <a:t>Prediction Page</a:t>
            </a:r>
            <a:endParaRPr lang="en-IN" dirty="0">
              <a:solidFill>
                <a:schemeClr val="bg1"/>
              </a:solidFill>
            </a:endParaRPr>
          </a:p>
        </p:txBody>
      </p:sp>
    </p:spTree>
    <p:extLst>
      <p:ext uri="{BB962C8B-B14F-4D97-AF65-F5344CB8AC3E}">
        <p14:creationId xmlns:p14="http://schemas.microsoft.com/office/powerpoint/2010/main" val="3928365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D6F991-02A6-D611-EED4-53424DB4642C}"/>
              </a:ext>
            </a:extLst>
          </p:cNvPr>
          <p:cNvSpPr txBox="1"/>
          <p:nvPr/>
        </p:nvSpPr>
        <p:spPr>
          <a:xfrm>
            <a:off x="963560" y="672887"/>
            <a:ext cx="2163097" cy="461665"/>
          </a:xfrm>
          <a:prstGeom prst="rect">
            <a:avLst/>
          </a:prstGeom>
          <a:noFill/>
        </p:spPr>
        <p:txBody>
          <a:bodyPr wrap="square" rtlCol="0">
            <a:spAutoFit/>
          </a:bodyPr>
          <a:lstStyle/>
          <a:p>
            <a:r>
              <a:rPr lang="en-US" sz="2400" b="1" dirty="0">
                <a:solidFill>
                  <a:schemeClr val="bg1"/>
                </a:solidFill>
              </a:rPr>
              <a:t>Conclusion:</a:t>
            </a:r>
            <a:endParaRPr lang="en-IN" sz="2400" b="1" dirty="0">
              <a:solidFill>
                <a:schemeClr val="bg1"/>
              </a:solidFill>
            </a:endParaRPr>
          </a:p>
        </p:txBody>
      </p:sp>
      <p:sp>
        <p:nvSpPr>
          <p:cNvPr id="3" name="TextBox 2">
            <a:extLst>
              <a:ext uri="{FF2B5EF4-FFF2-40B4-BE49-F238E27FC236}">
                <a16:creationId xmlns:a16="http://schemas.microsoft.com/office/drawing/2014/main" id="{5FC4F4CC-7B54-52C1-55FB-2FB0CBC437AD}"/>
              </a:ext>
            </a:extLst>
          </p:cNvPr>
          <p:cNvSpPr txBox="1"/>
          <p:nvPr/>
        </p:nvSpPr>
        <p:spPr>
          <a:xfrm>
            <a:off x="963560" y="1400023"/>
            <a:ext cx="10264880" cy="1477328"/>
          </a:xfrm>
          <a:prstGeom prst="rect">
            <a:avLst/>
          </a:prstGeom>
          <a:noFill/>
        </p:spPr>
        <p:txBody>
          <a:bodyPr wrap="square" rtlCol="0">
            <a:spAutoFit/>
          </a:bodyPr>
          <a:lstStyle/>
          <a:p>
            <a:endParaRPr lang="en-US" dirty="0">
              <a:solidFill>
                <a:schemeClr val="bg1"/>
              </a:solidFill>
            </a:endParaRPr>
          </a:p>
          <a:p>
            <a:r>
              <a:rPr lang="en-US" b="1" dirty="0">
                <a:solidFill>
                  <a:schemeClr val="bg1"/>
                </a:solidFill>
              </a:rPr>
              <a:t>Effective Stress Detection System:</a:t>
            </a:r>
            <a:r>
              <a:rPr lang="en-US" dirty="0">
                <a:solidFill>
                  <a:schemeClr val="bg1"/>
                </a:solidFill>
              </a:rPr>
              <a:t> The project successfully demonstrates the potential for using physiological data collected during sleep to detect human stress levels. By leveraging an Artificial Neural Network, we provide a systematic approach to analyze and classify sleep data as either "Stressed" or "Not Stressed."</a:t>
            </a:r>
            <a:endParaRPr lang="en-IN" dirty="0">
              <a:solidFill>
                <a:schemeClr val="bg1"/>
              </a:solidFill>
            </a:endParaRPr>
          </a:p>
        </p:txBody>
      </p:sp>
      <p:sp>
        <p:nvSpPr>
          <p:cNvPr id="4" name="TextBox 3">
            <a:extLst>
              <a:ext uri="{FF2B5EF4-FFF2-40B4-BE49-F238E27FC236}">
                <a16:creationId xmlns:a16="http://schemas.microsoft.com/office/drawing/2014/main" id="{F439C140-662B-F14C-D85D-728DC27A3382}"/>
              </a:ext>
            </a:extLst>
          </p:cNvPr>
          <p:cNvSpPr txBox="1"/>
          <p:nvPr/>
        </p:nvSpPr>
        <p:spPr>
          <a:xfrm>
            <a:off x="963560" y="3716594"/>
            <a:ext cx="10264880" cy="1200329"/>
          </a:xfrm>
          <a:prstGeom prst="rect">
            <a:avLst/>
          </a:prstGeom>
          <a:noFill/>
        </p:spPr>
        <p:txBody>
          <a:bodyPr wrap="square" rtlCol="0">
            <a:spAutoFit/>
          </a:bodyPr>
          <a:lstStyle/>
          <a:p>
            <a:r>
              <a:rPr lang="en-US" b="1" dirty="0">
                <a:solidFill>
                  <a:schemeClr val="bg1"/>
                </a:solidFill>
              </a:rPr>
              <a:t>Applications and Future Potential:</a:t>
            </a:r>
            <a:r>
              <a:rPr lang="en-US" dirty="0">
                <a:solidFill>
                  <a:schemeClr val="bg1"/>
                </a:solidFill>
              </a:rPr>
              <a:t> This project opens avenues for real-world applications, particularly in healthcare and wellness. Future work could expand on the deployment aspect, integrating this system into wearable health devices or mobile applications, enabling continuous monitoring and proactive intervention.</a:t>
            </a:r>
            <a:endParaRPr lang="en-IN" dirty="0">
              <a:solidFill>
                <a:schemeClr val="bg1"/>
              </a:solidFill>
            </a:endParaRPr>
          </a:p>
        </p:txBody>
      </p:sp>
    </p:spTree>
    <p:extLst>
      <p:ext uri="{BB962C8B-B14F-4D97-AF65-F5344CB8AC3E}">
        <p14:creationId xmlns:p14="http://schemas.microsoft.com/office/powerpoint/2010/main" val="3861120694"/>
      </p:ext>
    </p:extLst>
  </p:cSld>
  <p:clrMapOvr>
    <a:masterClrMapping/>
  </p:clrMapOvr>
</p:sld>
</file>

<file path=ppt/theme/theme1.xml><?xml version="1.0" encoding="utf-8"?>
<a:theme xmlns:a="http://schemas.openxmlformats.org/drawingml/2006/main" name="Bold Tech">
  <a:themeElements>
    <a:clrScheme name="16x9">
      <a:dk1>
        <a:srgbClr val="000000"/>
      </a:dk1>
      <a:lt1>
        <a:srgbClr val="FFFFFF"/>
      </a:lt1>
      <a:dk2>
        <a:srgbClr val="121312"/>
      </a:dk2>
      <a:lt2>
        <a:srgbClr val="FFFFFF"/>
      </a:lt2>
      <a:accent1>
        <a:srgbClr val="EE4036"/>
      </a:accent1>
      <a:accent2>
        <a:srgbClr val="121312"/>
      </a:accent2>
      <a:accent3>
        <a:srgbClr val="A5A5A5"/>
      </a:accent3>
      <a:accent4>
        <a:srgbClr val="252625"/>
      </a:accent4>
      <a:accent5>
        <a:srgbClr val="F1F5F5"/>
      </a:accent5>
      <a:accent6>
        <a:srgbClr val="FAFFFF"/>
      </a:accent6>
      <a:hlink>
        <a:srgbClr val="EE4036"/>
      </a:hlink>
      <a:folHlink>
        <a:srgbClr val="EE4036"/>
      </a:folHlink>
    </a:clrScheme>
    <a:fontScheme name="Custom 44">
      <a:majorFont>
        <a:latin typeface="MingLiU"/>
        <a:ea typeface=""/>
        <a:cs typeface=""/>
      </a:majorFont>
      <a:minorFont>
        <a:latin typeface="Meiryo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26422304-17E9-4530-8D08-4F277CB64269}" vid="{BCE6A17A-B98D-492A-82B2-0A1B358761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Asian design presentation</Template>
  <TotalTime>345</TotalTime>
  <Words>428</Words>
  <Application>Microsoft Office PowerPoint</Application>
  <PresentationFormat>Widescreen</PresentationFormat>
  <Paragraphs>40</Paragraphs>
  <Slides>9</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Meiryo UI</vt:lpstr>
      <vt:lpstr>MingLiU</vt:lpstr>
      <vt:lpstr>Arial</vt:lpstr>
      <vt:lpstr>Calibri</vt:lpstr>
      <vt:lpstr>Bold Tech</vt:lpstr>
      <vt:lpstr>Human Stress Detection and Prediction </vt:lpstr>
      <vt:lpstr>Introduction</vt:lpstr>
      <vt:lpstr>Problem Statement and Solution</vt:lpstr>
      <vt:lpstr>Dataset Used</vt:lpstr>
      <vt:lpstr>USER INTERFACE (UI):</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Kaustubh Desale</dc:creator>
  <cp:lastModifiedBy>Kaustubh Desale</cp:lastModifiedBy>
  <cp:revision>3</cp:revision>
  <dcterms:created xsi:type="dcterms:W3CDTF">2024-11-11T06:43:30Z</dcterms:created>
  <dcterms:modified xsi:type="dcterms:W3CDTF">2024-11-11T13:53:13Z</dcterms:modified>
</cp:coreProperties>
</file>